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9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7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20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7B1D2-09CF-EF4D-ACEF-D8D7CF8BD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9131CF-87DD-BD49-9E66-828A56AC15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468013-8DA9-A34A-98AB-B9B3B1C68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3E08E-3244-E146-BFC6-9AC02BE2D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FD820-10A3-B049-A6B8-CCF936AE2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56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D803F-137B-2040-997A-ACFE970E1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9E41A8-002E-0B4A-8599-F393960013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4953A-EA75-DB45-8AD5-DF822FBF5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486B7-F78B-C04B-9F05-FECCB9EBC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E4B36-11D1-9540-9CB2-C58B3FFAD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48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7908F4-A925-6D45-959B-A20A591454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55E9EF-D930-A04A-9D8E-7CB07D513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9FAEE-CD74-1A47-B9C1-9C35B1F08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AC257-0519-7741-90CA-525B81B91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AB83D-E4A8-AC48-882F-5D21B797C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323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B1CE8-76A5-CD45-9DA8-D59796704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2EAFE-7173-8A47-B23F-D9FC975300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33D1-2866-5340-8900-82F2321D0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C4B9E3-25E9-C94B-8ABB-00749B9D2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E3250-66FA-EF4B-B136-940527D65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531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67495-8DB0-D846-ACF2-D96DAB508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3632B1-D275-1245-B821-0BFADFBE6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1FB65-51C3-D744-9BF3-54A3694E7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B22C57-CAA7-4E47-99F1-BAC825983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42E1C-46E6-E54C-893D-54C08E471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561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4B7A6-7CDC-5B4F-81BA-49D85C720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37ED3-FAFD-B74D-A2A9-E5603159DA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100CA3-AE62-E14E-AC65-ABCD2F66A0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D3091B-AB98-6243-BD5B-A93512D5A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5FD553-02C3-BC4F-8060-234581B1C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6AC9A0-0B83-B84F-8692-4E77DF8BE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190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A5BE-6DE8-C64A-A0B0-9BA070A01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58098-EAD7-DE45-BA68-AB27D2662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4F3C8-E81E-B24F-8CFE-4B7F2BDB8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853DDD-6813-A449-88BE-067CDA7156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110F44-1487-6D44-AB9D-7FF7D36CFC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88540B-73BD-C947-9195-9C2B695BF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98AB1F-1111-F145-8B85-5504F6271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87CF74-ECCA-F149-8526-3E2FB45D2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381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0A5CF-5A97-F947-AA0D-017D66F58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724220-ED89-104C-A243-046F9C456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426784-9C76-5B41-9545-8E9D8641E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B7E30F-848C-2448-9D00-8B8E515CB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87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8BCFAF-92EF-7041-A7BA-188AEF3E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76BCE9-3CEC-3B40-9E3E-81033848A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BD21E-5734-A848-A83A-57A708301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6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783A2-83B8-7442-9C38-686D0ACDE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C82AE-4696-7449-8EE8-BACEABCE6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FCC5D3-9BD6-D946-AEF7-58D9B3CCE4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69974A-2C53-D141-A65E-7B408043F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DF753C-C74A-334B-A5F6-10230A81B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A86EFD-096D-6546-9E40-DC45F0764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36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9EBF6-D58B-3048-963F-B7F85009B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031D22-E5B5-EB4C-BD84-9CDA5945FD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0F9392-9525-F441-81F8-27647D797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4E9B2-3143-5942-A7AF-77C8E82AE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D402B-242A-4544-A8CF-8D300769A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728E65-13AB-5444-A43C-69401548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67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8136DE-47F5-5A46-980D-12839BE86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D07B4-A81D-944B-8E99-D0F07DE76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B1FCE-81C9-F34D-ADB3-174A980907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5D51C-F917-A444-AA7F-92A30C0BF1F9}" type="datetimeFigureOut">
              <a:rPr lang="en-US" smtClean="0"/>
              <a:t>2/28/19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EA430-C230-334A-8974-59B6315011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273B2-6047-DD44-A8D0-529D6EFC89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28F56-4A32-A142-8DD8-85442EB0E8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96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tif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tiff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tif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BC95D87-14EB-BB43-B6A7-74526EC36E7B}"/>
              </a:ext>
            </a:extLst>
          </p:cNvPr>
          <p:cNvSpPr/>
          <p:nvPr/>
        </p:nvSpPr>
        <p:spPr>
          <a:xfrm>
            <a:off x="3384919" y="901122"/>
            <a:ext cx="8577091" cy="5652077"/>
          </a:xfrm>
          <a:prstGeom prst="rect">
            <a:avLst/>
          </a:prstGeom>
          <a:ln w="3175"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D585D8-B849-844C-A2AB-6C3A2A346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60" y="2769898"/>
            <a:ext cx="774700" cy="7747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630A493-C589-4140-AEA2-1A5D654DAA7A}"/>
              </a:ext>
            </a:extLst>
          </p:cNvPr>
          <p:cNvSpPr/>
          <p:nvPr/>
        </p:nvSpPr>
        <p:spPr>
          <a:xfrm>
            <a:off x="5992572" y="2374900"/>
            <a:ext cx="4521200" cy="374650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22A91B4-E746-514C-A2D3-6024CBAA1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705" y="1169737"/>
            <a:ext cx="593042" cy="5930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5C597E-36C9-8040-A43E-6106FAC0C0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0661" y="5821424"/>
            <a:ext cx="363507" cy="3635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B6AC8CE-69EA-184B-87D7-F070C97FE2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4722" y="2727325"/>
            <a:ext cx="774700" cy="774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8188D90-D722-8944-9A71-D3C4AA401A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5472" y="2727325"/>
            <a:ext cx="774700" cy="7747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CDB918A-72D2-BF49-A447-757A91F050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3047" y="2727325"/>
            <a:ext cx="774700" cy="774700"/>
          </a:xfrm>
          <a:prstGeom prst="rect">
            <a:avLst/>
          </a:prstGeom>
        </p:spPr>
      </p:pic>
      <p:sp>
        <p:nvSpPr>
          <p:cNvPr id="23" name="Left Brace 22">
            <a:extLst>
              <a:ext uri="{FF2B5EF4-FFF2-40B4-BE49-F238E27FC236}">
                <a16:creationId xmlns:a16="http://schemas.microsoft.com/office/drawing/2014/main" id="{20CA45D5-7693-004A-859D-5C3436D094E0}"/>
              </a:ext>
            </a:extLst>
          </p:cNvPr>
          <p:cNvSpPr/>
          <p:nvPr/>
        </p:nvSpPr>
        <p:spPr>
          <a:xfrm rot="16200000">
            <a:off x="8121409" y="2043113"/>
            <a:ext cx="155575" cy="33337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96BE9D-EF14-8149-BF88-8766BB2D5354}"/>
              </a:ext>
            </a:extLst>
          </p:cNvPr>
          <p:cNvSpPr txBox="1"/>
          <p:nvPr/>
        </p:nvSpPr>
        <p:spPr>
          <a:xfrm>
            <a:off x="9440622" y="3087172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2E1556-D142-5747-8E18-AB79E3D499FA}"/>
              </a:ext>
            </a:extLst>
          </p:cNvPr>
          <p:cNvSpPr/>
          <p:nvPr/>
        </p:nvSpPr>
        <p:spPr>
          <a:xfrm>
            <a:off x="6583121" y="4073526"/>
            <a:ext cx="635000" cy="63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Ingress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C84F334-C232-F744-984E-76CFFF20D113}"/>
              </a:ext>
            </a:extLst>
          </p:cNvPr>
          <p:cNvSpPr/>
          <p:nvPr/>
        </p:nvSpPr>
        <p:spPr>
          <a:xfrm>
            <a:off x="7608647" y="4498976"/>
            <a:ext cx="635000" cy="63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A9567F3-E9E3-564B-8506-A3236319753E}"/>
              </a:ext>
            </a:extLst>
          </p:cNvPr>
          <p:cNvSpPr/>
          <p:nvPr/>
        </p:nvSpPr>
        <p:spPr>
          <a:xfrm>
            <a:off x="8323022" y="3917951"/>
            <a:ext cx="635000" cy="63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CB13DA1-A843-6B4B-9681-7052F6443D58}"/>
              </a:ext>
            </a:extLst>
          </p:cNvPr>
          <p:cNvSpPr/>
          <p:nvPr/>
        </p:nvSpPr>
        <p:spPr>
          <a:xfrm>
            <a:off x="9243772" y="4407695"/>
            <a:ext cx="635000" cy="63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  <a:b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AB1E88F-1744-D54E-906B-E83192D362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7186" y="1177703"/>
            <a:ext cx="522740" cy="522740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F245F57-3476-DB4F-B50F-1463F1A6E6B8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7213358" y="4235451"/>
            <a:ext cx="1109664" cy="172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E1FC2D2-6532-8D45-A50D-5697DC0510C7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7220105" y="4407695"/>
            <a:ext cx="388542" cy="408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803B37B-2627-584A-A298-6E15CBA77F81}"/>
              </a:ext>
            </a:extLst>
          </p:cNvPr>
          <p:cNvCxnSpPr>
            <a:cxnSpLocks/>
            <a:stCxn id="27" idx="3"/>
            <a:endCxn id="28" idx="1"/>
          </p:cNvCxnSpPr>
          <p:nvPr/>
        </p:nvCxnSpPr>
        <p:spPr>
          <a:xfrm>
            <a:off x="8958022" y="4235451"/>
            <a:ext cx="285750" cy="4897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C96844CC-1E0E-AD45-9BB7-6D7433727A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2663" y="2469004"/>
            <a:ext cx="405760" cy="393700"/>
          </a:xfrm>
          <a:prstGeom prst="rect">
            <a:avLst/>
          </a:prstGeom>
        </p:spPr>
      </p:pic>
      <p:sp>
        <p:nvSpPr>
          <p:cNvPr id="49" name="Oval 48">
            <a:extLst>
              <a:ext uri="{FF2B5EF4-FFF2-40B4-BE49-F238E27FC236}">
                <a16:creationId xmlns:a16="http://schemas.microsoft.com/office/drawing/2014/main" id="{54D1EEFE-AFB9-A745-9315-C1C58E5E2970}"/>
              </a:ext>
            </a:extLst>
          </p:cNvPr>
          <p:cNvSpPr/>
          <p:nvPr/>
        </p:nvSpPr>
        <p:spPr>
          <a:xfrm>
            <a:off x="3758872" y="4754040"/>
            <a:ext cx="236799" cy="2367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5" name="Graphic 54">
            <a:extLst>
              <a:ext uri="{FF2B5EF4-FFF2-40B4-BE49-F238E27FC236}">
                <a16:creationId xmlns:a16="http://schemas.microsoft.com/office/drawing/2014/main" id="{F514D89C-81C3-A041-949F-A3F0F4FB2A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359602" y="1118557"/>
            <a:ext cx="593044" cy="59304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B3304B9B-2FA1-BD4A-B6D6-3BC258B99F9E}"/>
              </a:ext>
            </a:extLst>
          </p:cNvPr>
          <p:cNvSpPr txBox="1"/>
          <p:nvPr/>
        </p:nvSpPr>
        <p:spPr>
          <a:xfrm>
            <a:off x="6762213" y="2449987"/>
            <a:ext cx="2390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AKS Cluster Nodes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00092AD-61B7-F241-B99A-2B3724F91691}"/>
              </a:ext>
            </a:extLst>
          </p:cNvPr>
          <p:cNvSpPr txBox="1"/>
          <p:nvPr/>
        </p:nvSpPr>
        <p:spPr>
          <a:xfrm>
            <a:off x="6515124" y="1708757"/>
            <a:ext cx="1433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Storage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23E1C30-23F8-3145-AC52-33B425F84F23}"/>
              </a:ext>
            </a:extLst>
          </p:cNvPr>
          <p:cNvSpPr txBox="1"/>
          <p:nvPr/>
        </p:nvSpPr>
        <p:spPr>
          <a:xfrm>
            <a:off x="7569278" y="1708757"/>
            <a:ext cx="8966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Queue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80DB597-E2BB-8245-BC90-BCE0CFBC29C8}"/>
              </a:ext>
            </a:extLst>
          </p:cNvPr>
          <p:cNvSpPr txBox="1"/>
          <p:nvPr/>
        </p:nvSpPr>
        <p:spPr>
          <a:xfrm>
            <a:off x="4178687" y="1708757"/>
            <a:ext cx="990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ACR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6990C859-5A62-1F42-AA6D-F2385F0329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52482" y="1149666"/>
            <a:ext cx="538574" cy="538574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81BD351D-6107-7E49-B2FE-AAD7B9F92279}"/>
              </a:ext>
            </a:extLst>
          </p:cNvPr>
          <p:cNvSpPr txBox="1"/>
          <p:nvPr/>
        </p:nvSpPr>
        <p:spPr>
          <a:xfrm>
            <a:off x="8286221" y="1708757"/>
            <a:ext cx="1099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Key Vault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FCEC011E-885B-9B4C-8EA2-3AADFC23A1F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73489" y="2382320"/>
            <a:ext cx="577002" cy="577002"/>
          </a:xfrm>
          <a:prstGeom prst="rect">
            <a:avLst/>
          </a:prstGeom>
        </p:spPr>
      </p:pic>
      <p:sp>
        <p:nvSpPr>
          <p:cNvPr id="83" name="Right Arrow 82">
            <a:extLst>
              <a:ext uri="{FF2B5EF4-FFF2-40B4-BE49-F238E27FC236}">
                <a16:creationId xmlns:a16="http://schemas.microsoft.com/office/drawing/2014/main" id="{051B6638-7478-374B-BD91-8D8358530EED}"/>
              </a:ext>
            </a:extLst>
          </p:cNvPr>
          <p:cNvSpPr/>
          <p:nvPr/>
        </p:nvSpPr>
        <p:spPr>
          <a:xfrm rot="16200000">
            <a:off x="7811200" y="2127103"/>
            <a:ext cx="376989" cy="2411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335C9F65-BDDD-CA46-A775-A08D13727F5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2860" y="4456333"/>
            <a:ext cx="774700" cy="774700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01AF32FD-1351-4F40-B8CA-746861371BFB}"/>
              </a:ext>
            </a:extLst>
          </p:cNvPr>
          <p:cNvSpPr txBox="1"/>
          <p:nvPr/>
        </p:nvSpPr>
        <p:spPr>
          <a:xfrm>
            <a:off x="78797" y="5299987"/>
            <a:ext cx="18028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Administration Identities:</a:t>
            </a:r>
            <a:b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Active Directory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Identity Provider for all Azure services, including Kubernetes cluster.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B74F17-3A27-7E48-B7F7-3C6E6DDE4A4E}"/>
              </a:ext>
            </a:extLst>
          </p:cNvPr>
          <p:cNvSpPr txBox="1"/>
          <p:nvPr/>
        </p:nvSpPr>
        <p:spPr>
          <a:xfrm>
            <a:off x="78797" y="3613552"/>
            <a:ext cx="1802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Contoso</a:t>
            </a:r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5D80A463-0DAD-E742-9BCE-BEB5A82D693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100420" y="5566350"/>
            <a:ext cx="774700" cy="774700"/>
          </a:xfrm>
          <a:prstGeom prst="rect">
            <a:avLst/>
          </a:prstGeom>
        </p:spPr>
      </p:pic>
      <p:sp>
        <p:nvSpPr>
          <p:cNvPr id="103" name="Right Brace 102">
            <a:extLst>
              <a:ext uri="{FF2B5EF4-FFF2-40B4-BE49-F238E27FC236}">
                <a16:creationId xmlns:a16="http://schemas.microsoft.com/office/drawing/2014/main" id="{B72050BF-9313-8240-A0BB-88A3E0C8198F}"/>
              </a:ext>
            </a:extLst>
          </p:cNvPr>
          <p:cNvSpPr/>
          <p:nvPr/>
        </p:nvSpPr>
        <p:spPr>
          <a:xfrm>
            <a:off x="9494806" y="1033132"/>
            <a:ext cx="258191" cy="10320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7B52A9F-7C49-D14E-B13A-C1C4D2BEAE3A}"/>
              </a:ext>
            </a:extLst>
          </p:cNvPr>
          <p:cNvSpPr txBox="1"/>
          <p:nvPr/>
        </p:nvSpPr>
        <p:spPr>
          <a:xfrm>
            <a:off x="9757856" y="1231902"/>
            <a:ext cx="16349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Examples of PaaS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Components</a:t>
            </a: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5999D26B-81A0-5848-ABB0-57D55E3B4084}"/>
              </a:ext>
            </a:extLst>
          </p:cNvPr>
          <p:cNvCxnSpPr>
            <a:cxnSpLocks/>
          </p:cNvCxnSpPr>
          <p:nvPr/>
        </p:nvCxnSpPr>
        <p:spPr>
          <a:xfrm>
            <a:off x="1507260" y="2957188"/>
            <a:ext cx="1999878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CA53A83D-AFB8-3049-A770-73242127B5A4}"/>
              </a:ext>
            </a:extLst>
          </p:cNvPr>
          <p:cNvCxnSpPr>
            <a:stCxn id="87" idx="2"/>
            <a:endCxn id="85" idx="0"/>
          </p:cNvCxnSpPr>
          <p:nvPr/>
        </p:nvCxnSpPr>
        <p:spPr>
          <a:xfrm>
            <a:off x="980210" y="3921329"/>
            <a:ext cx="0" cy="535004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20" name="Picture 119">
            <a:extLst>
              <a:ext uri="{FF2B5EF4-FFF2-40B4-BE49-F238E27FC236}">
                <a16:creationId xmlns:a16="http://schemas.microsoft.com/office/drawing/2014/main" id="{7CC72EB3-8DB5-0F40-96FD-809CFCF61D7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4091" y="228232"/>
            <a:ext cx="2216843" cy="765819"/>
          </a:xfrm>
          <a:prstGeom prst="rect">
            <a:avLst/>
          </a:prstGeom>
        </p:spPr>
      </p:pic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2438CB50-B27D-2E42-A07A-B4F1D81D4952}"/>
              </a:ext>
            </a:extLst>
          </p:cNvPr>
          <p:cNvCxnSpPr>
            <a:cxnSpLocks/>
          </p:cNvCxnSpPr>
          <p:nvPr/>
        </p:nvCxnSpPr>
        <p:spPr>
          <a:xfrm>
            <a:off x="1068389" y="910062"/>
            <a:ext cx="0" cy="593274"/>
          </a:xfrm>
          <a:prstGeom prst="line">
            <a:avLst/>
          </a:prstGeom>
          <a:ln w="508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44AF2EDB-453F-E445-9DE4-3C615AC5374C}"/>
              </a:ext>
            </a:extLst>
          </p:cNvPr>
          <p:cNvCxnSpPr/>
          <p:nvPr/>
        </p:nvCxnSpPr>
        <p:spPr>
          <a:xfrm>
            <a:off x="1049038" y="1503336"/>
            <a:ext cx="2057926" cy="0"/>
          </a:xfrm>
          <a:prstGeom prst="straightConnector1">
            <a:avLst/>
          </a:prstGeom>
          <a:ln w="508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A99F3806-36CC-8043-A94B-B430CA03875A}"/>
              </a:ext>
            </a:extLst>
          </p:cNvPr>
          <p:cNvSpPr txBox="1"/>
          <p:nvPr/>
        </p:nvSpPr>
        <p:spPr>
          <a:xfrm>
            <a:off x="1111520" y="1092080"/>
            <a:ext cx="1998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infrastructure as code</a:t>
            </a:r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536070BD-6D81-0A4E-B86C-A8852CDACD1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862744" y="321159"/>
            <a:ext cx="579964" cy="579964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5C0E1E85-AC63-A947-BED7-12893666D78D}"/>
              </a:ext>
            </a:extLst>
          </p:cNvPr>
          <p:cNvSpPr/>
          <p:nvPr/>
        </p:nvSpPr>
        <p:spPr>
          <a:xfrm>
            <a:off x="4289343" y="3795826"/>
            <a:ext cx="1422400" cy="2325574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AA97BF96-C613-994E-BD00-4894A412EFFC}"/>
              </a:ext>
            </a:extLst>
          </p:cNvPr>
          <p:cNvCxnSpPr>
            <a:cxnSpLocks/>
          </p:cNvCxnSpPr>
          <p:nvPr/>
        </p:nvCxnSpPr>
        <p:spPr>
          <a:xfrm>
            <a:off x="3974525" y="4872440"/>
            <a:ext cx="1000125" cy="0"/>
          </a:xfrm>
          <a:prstGeom prst="straightConnector1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ross 49">
            <a:extLst>
              <a:ext uri="{FF2B5EF4-FFF2-40B4-BE49-F238E27FC236}">
                <a16:creationId xmlns:a16="http://schemas.microsoft.com/office/drawing/2014/main" id="{EA77EEA5-EB59-5B46-9A44-E8F6B570B42D}"/>
              </a:ext>
            </a:extLst>
          </p:cNvPr>
          <p:cNvSpPr/>
          <p:nvPr/>
        </p:nvSpPr>
        <p:spPr>
          <a:xfrm>
            <a:off x="2554061" y="506848"/>
            <a:ext cx="233616" cy="233616"/>
          </a:xfrm>
          <a:prstGeom prst="plus">
            <a:avLst>
              <a:gd name="adj" fmla="val 4279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8B2647C-53B7-0546-888F-E07DFDC8E497}"/>
              </a:ext>
            </a:extLst>
          </p:cNvPr>
          <p:cNvSpPr txBox="1"/>
          <p:nvPr/>
        </p:nvSpPr>
        <p:spPr>
          <a:xfrm>
            <a:off x="1921391" y="2717080"/>
            <a:ext cx="944273" cy="1906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443/https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6CAD52A-F122-884D-9E56-50DFD6DF0FF5}"/>
              </a:ext>
            </a:extLst>
          </p:cNvPr>
          <p:cNvSpPr txBox="1"/>
          <p:nvPr/>
        </p:nvSpPr>
        <p:spPr>
          <a:xfrm>
            <a:off x="8665029" y="6241545"/>
            <a:ext cx="32969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Subscription (per Environment)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3C2D685-88B9-8C46-B787-D95F21B4AB56}"/>
              </a:ext>
            </a:extLst>
          </p:cNvPr>
          <p:cNvSpPr/>
          <p:nvPr/>
        </p:nvSpPr>
        <p:spPr>
          <a:xfrm>
            <a:off x="4129628" y="2273229"/>
            <a:ext cx="6883902" cy="396831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D8594C58-D4B5-FC41-90EA-636E41464A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93671" y="1206699"/>
            <a:ext cx="405760" cy="393700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C6449C4F-9145-4F48-B297-DAD15FBF7682}"/>
              </a:ext>
            </a:extLst>
          </p:cNvPr>
          <p:cNvSpPr txBox="1"/>
          <p:nvPr/>
        </p:nvSpPr>
        <p:spPr>
          <a:xfrm>
            <a:off x="3401263" y="1708757"/>
            <a:ext cx="990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AKS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5797570-C0E5-8944-8E26-D159EBACFF37}"/>
              </a:ext>
            </a:extLst>
          </p:cNvPr>
          <p:cNvSpPr/>
          <p:nvPr/>
        </p:nvSpPr>
        <p:spPr>
          <a:xfrm>
            <a:off x="4299025" y="2373132"/>
            <a:ext cx="1422400" cy="130255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0BA0924-439F-DA49-BE2D-65D70E39EF04}"/>
              </a:ext>
            </a:extLst>
          </p:cNvPr>
          <p:cNvSpPr txBox="1"/>
          <p:nvPr/>
        </p:nvSpPr>
        <p:spPr>
          <a:xfrm>
            <a:off x="4506700" y="3348815"/>
            <a:ext cx="990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AppGW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C461889E-D5D9-F143-88E0-7F4DDF67F39E}"/>
              </a:ext>
            </a:extLst>
          </p:cNvPr>
          <p:cNvCxnSpPr>
            <a:cxnSpLocks/>
          </p:cNvCxnSpPr>
          <p:nvPr/>
        </p:nvCxnSpPr>
        <p:spPr>
          <a:xfrm flipH="1">
            <a:off x="5262033" y="4872439"/>
            <a:ext cx="1044437" cy="1"/>
          </a:xfrm>
          <a:prstGeom prst="straightConnector1">
            <a:avLst/>
          </a:prstGeom>
          <a:ln w="50800"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5A4329C0-F5BD-2242-8AA7-38FC9E0A5095}"/>
              </a:ext>
            </a:extLst>
          </p:cNvPr>
          <p:cNvCxnSpPr>
            <a:cxnSpLocks/>
          </p:cNvCxnSpPr>
          <p:nvPr/>
        </p:nvCxnSpPr>
        <p:spPr>
          <a:xfrm flipH="1" flipV="1">
            <a:off x="6302373" y="4877946"/>
            <a:ext cx="681332" cy="5379"/>
          </a:xfrm>
          <a:prstGeom prst="straightConnector1">
            <a:avLst/>
          </a:prstGeom>
          <a:ln w="50800"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E2D1A44C-B740-B344-A229-0852A3084613}"/>
              </a:ext>
            </a:extLst>
          </p:cNvPr>
          <p:cNvSpPr txBox="1"/>
          <p:nvPr/>
        </p:nvSpPr>
        <p:spPr>
          <a:xfrm>
            <a:off x="5738127" y="4984533"/>
            <a:ext cx="1371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i="1" dirty="0">
                <a:solidFill>
                  <a:prstClr val="black"/>
                </a:solidFill>
                <a:latin typeface="Calibri" panose="020F0502020204030204"/>
              </a:rPr>
              <a:t>all non </a:t>
            </a:r>
            <a:r>
              <a:rPr lang="en-US" sz="1400" i="1" dirty="0" err="1">
                <a:solidFill>
                  <a:prstClr val="black"/>
                </a:solidFill>
                <a:latin typeface="Calibri" panose="020F0502020204030204"/>
              </a:rPr>
              <a:t>VNet</a:t>
            </a:r>
            <a:r>
              <a:rPr lang="en-US" sz="1400" i="1" dirty="0">
                <a:solidFill>
                  <a:prstClr val="black"/>
                </a:solidFill>
                <a:latin typeface="Calibri" panose="020F0502020204030204"/>
              </a:rPr>
              <a:t> Svc Endpoint egress</a:t>
            </a:r>
            <a:endParaRPr kumimoji="0" lang="en-US" sz="1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E11DE0B1-7DC7-2947-A001-7B190252D200}"/>
              </a:ext>
            </a:extLst>
          </p:cNvPr>
          <p:cNvCxnSpPr>
            <a:cxnSpLocks/>
          </p:cNvCxnSpPr>
          <p:nvPr/>
        </p:nvCxnSpPr>
        <p:spPr>
          <a:xfrm>
            <a:off x="5481186" y="3278371"/>
            <a:ext cx="965589" cy="751611"/>
          </a:xfrm>
          <a:prstGeom prst="straightConnector1">
            <a:avLst/>
          </a:prstGeom>
          <a:ln w="50800"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Oval 97">
            <a:extLst>
              <a:ext uri="{FF2B5EF4-FFF2-40B4-BE49-F238E27FC236}">
                <a16:creationId xmlns:a16="http://schemas.microsoft.com/office/drawing/2014/main" id="{48DE80C5-B4E8-3048-A2F3-18D4C9A8B00E}"/>
              </a:ext>
            </a:extLst>
          </p:cNvPr>
          <p:cNvSpPr/>
          <p:nvPr/>
        </p:nvSpPr>
        <p:spPr>
          <a:xfrm>
            <a:off x="3583730" y="2860864"/>
            <a:ext cx="236799" cy="2367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140F2C3D-73A6-F840-A8B8-9B3B8B7274FC}"/>
              </a:ext>
            </a:extLst>
          </p:cNvPr>
          <p:cNvCxnSpPr>
            <a:cxnSpLocks/>
          </p:cNvCxnSpPr>
          <p:nvPr/>
        </p:nvCxnSpPr>
        <p:spPr>
          <a:xfrm>
            <a:off x="3799383" y="2979264"/>
            <a:ext cx="946669" cy="0"/>
          </a:xfrm>
          <a:prstGeom prst="straightConnector1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sign on a pole&#10;&#10;Description automatically generated">
            <a:extLst>
              <a:ext uri="{FF2B5EF4-FFF2-40B4-BE49-F238E27FC236}">
                <a16:creationId xmlns:a16="http://schemas.microsoft.com/office/drawing/2014/main" id="{E8FB2265-68F6-9B4D-A15C-56120E80B39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612306" y="2571972"/>
            <a:ext cx="774700" cy="774700"/>
          </a:xfrm>
          <a:prstGeom prst="rect">
            <a:avLst/>
          </a:prstGeom>
        </p:spPr>
      </p:pic>
      <p:sp>
        <p:nvSpPr>
          <p:cNvPr id="107" name="TextBox 106">
            <a:extLst>
              <a:ext uri="{FF2B5EF4-FFF2-40B4-BE49-F238E27FC236}">
                <a16:creationId xmlns:a16="http://schemas.microsoft.com/office/drawing/2014/main" id="{3896CF73-A06F-D742-B378-FDEA9B683961}"/>
              </a:ext>
            </a:extLst>
          </p:cNvPr>
          <p:cNvSpPr txBox="1"/>
          <p:nvPr/>
        </p:nvSpPr>
        <p:spPr>
          <a:xfrm>
            <a:off x="7448018" y="2058101"/>
            <a:ext cx="2390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VNet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Svc Endpoints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2722629-675A-F548-9FDD-081879E0A461}"/>
              </a:ext>
            </a:extLst>
          </p:cNvPr>
          <p:cNvCxnSpPr>
            <a:cxnSpLocks/>
          </p:cNvCxnSpPr>
          <p:nvPr/>
        </p:nvCxnSpPr>
        <p:spPr>
          <a:xfrm flipV="1">
            <a:off x="3887866" y="2124892"/>
            <a:ext cx="0" cy="2590624"/>
          </a:xfrm>
          <a:prstGeom prst="straightConnector1">
            <a:avLst/>
          </a:prstGeom>
          <a:ln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35E6BD8-2E01-DF43-B15B-66C603BFEFAD}"/>
              </a:ext>
            </a:extLst>
          </p:cNvPr>
          <p:cNvSpPr/>
          <p:nvPr/>
        </p:nvSpPr>
        <p:spPr>
          <a:xfrm>
            <a:off x="4781220" y="4073526"/>
            <a:ext cx="448888" cy="15978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Firewall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59D9C696-9E6E-B349-8204-1E6E69A3A24C}"/>
              </a:ext>
            </a:extLst>
          </p:cNvPr>
          <p:cNvCxnSpPr>
            <a:cxnSpLocks/>
          </p:cNvCxnSpPr>
          <p:nvPr/>
        </p:nvCxnSpPr>
        <p:spPr>
          <a:xfrm flipH="1">
            <a:off x="3887867" y="2124892"/>
            <a:ext cx="798184" cy="0"/>
          </a:xfrm>
          <a:prstGeom prst="straightConnector1">
            <a:avLst/>
          </a:prstGeom>
          <a:ln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5564C640-50EA-C644-A4EA-54AD214BD1DF}"/>
              </a:ext>
            </a:extLst>
          </p:cNvPr>
          <p:cNvCxnSpPr>
            <a:cxnSpLocks/>
          </p:cNvCxnSpPr>
          <p:nvPr/>
        </p:nvCxnSpPr>
        <p:spPr>
          <a:xfrm flipV="1">
            <a:off x="3887960" y="2003600"/>
            <a:ext cx="0" cy="113876"/>
          </a:xfrm>
          <a:prstGeom prst="straightConnector1">
            <a:avLst/>
          </a:prstGeom>
          <a:ln>
            <a:prstDash val="sys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FFAD195D-DD2B-9343-8AAC-74B718900D30}"/>
              </a:ext>
            </a:extLst>
          </p:cNvPr>
          <p:cNvCxnSpPr>
            <a:cxnSpLocks/>
          </p:cNvCxnSpPr>
          <p:nvPr/>
        </p:nvCxnSpPr>
        <p:spPr>
          <a:xfrm flipV="1">
            <a:off x="4686051" y="2011016"/>
            <a:ext cx="0" cy="113876"/>
          </a:xfrm>
          <a:prstGeom prst="straightConnector1">
            <a:avLst/>
          </a:prstGeom>
          <a:ln>
            <a:prstDash val="sys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100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BC95D87-14EB-BB43-B6A7-74526EC36E7B}"/>
              </a:ext>
            </a:extLst>
          </p:cNvPr>
          <p:cNvSpPr/>
          <p:nvPr/>
        </p:nvSpPr>
        <p:spPr>
          <a:xfrm>
            <a:off x="3384919" y="901122"/>
            <a:ext cx="8577091" cy="5652077"/>
          </a:xfrm>
          <a:prstGeom prst="rect">
            <a:avLst/>
          </a:prstGeom>
          <a:ln w="3175">
            <a:prstDash val="soli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D585D8-B849-844C-A2AB-6C3A2A346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860" y="2769898"/>
            <a:ext cx="774700" cy="7747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630A493-C589-4140-AEA2-1A5D654DAA7A}"/>
              </a:ext>
            </a:extLst>
          </p:cNvPr>
          <p:cNvSpPr/>
          <p:nvPr/>
        </p:nvSpPr>
        <p:spPr>
          <a:xfrm>
            <a:off x="5992572" y="2374900"/>
            <a:ext cx="4521200" cy="374650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22A91B4-E746-514C-A2D3-6024CBAA1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3705" y="1169737"/>
            <a:ext cx="593042" cy="5930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B5C597E-36C9-8040-A43E-6106FAC0C0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00661" y="5821424"/>
            <a:ext cx="363507" cy="36350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B6AC8CE-69EA-184B-87D7-F070C97FE2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4722" y="2727325"/>
            <a:ext cx="774700" cy="7747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8188D90-D722-8944-9A71-D3C4AA401A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5472" y="2727325"/>
            <a:ext cx="774700" cy="7747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CDB918A-72D2-BF49-A447-757A91F050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3047" y="2727325"/>
            <a:ext cx="774700" cy="774700"/>
          </a:xfrm>
          <a:prstGeom prst="rect">
            <a:avLst/>
          </a:prstGeom>
        </p:spPr>
      </p:pic>
      <p:sp>
        <p:nvSpPr>
          <p:cNvPr id="23" name="Left Brace 22">
            <a:extLst>
              <a:ext uri="{FF2B5EF4-FFF2-40B4-BE49-F238E27FC236}">
                <a16:creationId xmlns:a16="http://schemas.microsoft.com/office/drawing/2014/main" id="{20CA45D5-7693-004A-859D-5C3436D094E0}"/>
              </a:ext>
            </a:extLst>
          </p:cNvPr>
          <p:cNvSpPr/>
          <p:nvPr/>
        </p:nvSpPr>
        <p:spPr>
          <a:xfrm rot="16200000">
            <a:off x="8121409" y="2043113"/>
            <a:ext cx="155575" cy="33337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96BE9D-EF14-8149-BF88-8766BB2D5354}"/>
              </a:ext>
            </a:extLst>
          </p:cNvPr>
          <p:cNvSpPr txBox="1"/>
          <p:nvPr/>
        </p:nvSpPr>
        <p:spPr>
          <a:xfrm>
            <a:off x="9440622" y="3087172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…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B2E1556-D142-5747-8E18-AB79E3D499FA}"/>
              </a:ext>
            </a:extLst>
          </p:cNvPr>
          <p:cNvSpPr/>
          <p:nvPr/>
        </p:nvSpPr>
        <p:spPr>
          <a:xfrm>
            <a:off x="6583121" y="4073526"/>
            <a:ext cx="635000" cy="63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Ingress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C84F334-C232-F744-984E-76CFFF20D113}"/>
              </a:ext>
            </a:extLst>
          </p:cNvPr>
          <p:cNvSpPr/>
          <p:nvPr/>
        </p:nvSpPr>
        <p:spPr>
          <a:xfrm>
            <a:off x="7608647" y="4498976"/>
            <a:ext cx="635000" cy="63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A9567F3-E9E3-564B-8506-A3236319753E}"/>
              </a:ext>
            </a:extLst>
          </p:cNvPr>
          <p:cNvSpPr/>
          <p:nvPr/>
        </p:nvSpPr>
        <p:spPr>
          <a:xfrm>
            <a:off x="8323022" y="3917951"/>
            <a:ext cx="635000" cy="63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CB13DA1-A843-6B4B-9681-7052F6443D58}"/>
              </a:ext>
            </a:extLst>
          </p:cNvPr>
          <p:cNvSpPr/>
          <p:nvPr/>
        </p:nvSpPr>
        <p:spPr>
          <a:xfrm>
            <a:off x="9243772" y="4407695"/>
            <a:ext cx="635000" cy="635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  <a:b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AB1E88F-1744-D54E-906B-E83192D362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7186" y="1177703"/>
            <a:ext cx="522740" cy="522740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F245F57-3476-DB4F-B50F-1463F1A6E6B8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7213358" y="4235451"/>
            <a:ext cx="1109664" cy="1722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E1FC2D2-6532-8D45-A50D-5697DC0510C7}"/>
              </a:ext>
            </a:extLst>
          </p:cNvPr>
          <p:cNvCxnSpPr>
            <a:cxnSpLocks/>
            <a:endCxn id="26" idx="1"/>
          </p:cNvCxnSpPr>
          <p:nvPr/>
        </p:nvCxnSpPr>
        <p:spPr>
          <a:xfrm>
            <a:off x="7220105" y="4407695"/>
            <a:ext cx="388542" cy="408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803B37B-2627-584A-A298-6E15CBA77F81}"/>
              </a:ext>
            </a:extLst>
          </p:cNvPr>
          <p:cNvCxnSpPr>
            <a:cxnSpLocks/>
            <a:stCxn id="27" idx="3"/>
            <a:endCxn id="28" idx="1"/>
          </p:cNvCxnSpPr>
          <p:nvPr/>
        </p:nvCxnSpPr>
        <p:spPr>
          <a:xfrm>
            <a:off x="8958022" y="4235451"/>
            <a:ext cx="285750" cy="4897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>
            <a:extLst>
              <a:ext uri="{FF2B5EF4-FFF2-40B4-BE49-F238E27FC236}">
                <a16:creationId xmlns:a16="http://schemas.microsoft.com/office/drawing/2014/main" id="{C96844CC-1E0E-AD45-9BB7-6D7433727A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2663" y="2469004"/>
            <a:ext cx="405760" cy="393700"/>
          </a:xfrm>
          <a:prstGeom prst="rect">
            <a:avLst/>
          </a:prstGeom>
        </p:spPr>
      </p:pic>
      <p:sp>
        <p:nvSpPr>
          <p:cNvPr id="49" name="Oval 48">
            <a:extLst>
              <a:ext uri="{FF2B5EF4-FFF2-40B4-BE49-F238E27FC236}">
                <a16:creationId xmlns:a16="http://schemas.microsoft.com/office/drawing/2014/main" id="{54D1EEFE-AFB9-A745-9315-C1C58E5E2970}"/>
              </a:ext>
            </a:extLst>
          </p:cNvPr>
          <p:cNvSpPr/>
          <p:nvPr/>
        </p:nvSpPr>
        <p:spPr>
          <a:xfrm>
            <a:off x="3758872" y="4220642"/>
            <a:ext cx="236799" cy="2367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5" name="Graphic 54">
            <a:extLst>
              <a:ext uri="{FF2B5EF4-FFF2-40B4-BE49-F238E27FC236}">
                <a16:creationId xmlns:a16="http://schemas.microsoft.com/office/drawing/2014/main" id="{F514D89C-81C3-A041-949F-A3F0F4FB2A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359602" y="1118557"/>
            <a:ext cx="593044" cy="593044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B3304B9B-2FA1-BD4A-B6D6-3BC258B99F9E}"/>
              </a:ext>
            </a:extLst>
          </p:cNvPr>
          <p:cNvSpPr txBox="1"/>
          <p:nvPr/>
        </p:nvSpPr>
        <p:spPr>
          <a:xfrm>
            <a:off x="6762213" y="2449987"/>
            <a:ext cx="23903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AKS Cluster Nodes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00092AD-61B7-F241-B99A-2B3724F91691}"/>
              </a:ext>
            </a:extLst>
          </p:cNvPr>
          <p:cNvSpPr txBox="1"/>
          <p:nvPr/>
        </p:nvSpPr>
        <p:spPr>
          <a:xfrm>
            <a:off x="6515124" y="1708757"/>
            <a:ext cx="1433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Storage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23E1C30-23F8-3145-AC52-33B425F84F23}"/>
              </a:ext>
            </a:extLst>
          </p:cNvPr>
          <p:cNvSpPr txBox="1"/>
          <p:nvPr/>
        </p:nvSpPr>
        <p:spPr>
          <a:xfrm>
            <a:off x="7569278" y="1708757"/>
            <a:ext cx="8966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Queue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80DB597-E2BB-8245-BC90-BCE0CFBC29C8}"/>
              </a:ext>
            </a:extLst>
          </p:cNvPr>
          <p:cNvSpPr txBox="1"/>
          <p:nvPr/>
        </p:nvSpPr>
        <p:spPr>
          <a:xfrm>
            <a:off x="4178687" y="1708757"/>
            <a:ext cx="9905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ACR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6990C859-5A62-1F42-AA6D-F2385F0329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552482" y="1149666"/>
            <a:ext cx="538574" cy="538574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81BD351D-6107-7E49-B2FE-AAD7B9F92279}"/>
              </a:ext>
            </a:extLst>
          </p:cNvPr>
          <p:cNvSpPr txBox="1"/>
          <p:nvPr/>
        </p:nvSpPr>
        <p:spPr>
          <a:xfrm>
            <a:off x="8286221" y="1708757"/>
            <a:ext cx="10999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Key Vault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FCEC011E-885B-9B4C-8EA2-3AADFC23A1F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73489" y="2382320"/>
            <a:ext cx="577002" cy="577002"/>
          </a:xfrm>
          <a:prstGeom prst="rect">
            <a:avLst/>
          </a:prstGeom>
        </p:spPr>
      </p:pic>
      <p:sp>
        <p:nvSpPr>
          <p:cNvPr id="83" name="Right Arrow 82">
            <a:extLst>
              <a:ext uri="{FF2B5EF4-FFF2-40B4-BE49-F238E27FC236}">
                <a16:creationId xmlns:a16="http://schemas.microsoft.com/office/drawing/2014/main" id="{051B6638-7478-374B-BD91-8D8358530EED}"/>
              </a:ext>
            </a:extLst>
          </p:cNvPr>
          <p:cNvSpPr/>
          <p:nvPr/>
        </p:nvSpPr>
        <p:spPr>
          <a:xfrm rot="16200000">
            <a:off x="7811200" y="2127103"/>
            <a:ext cx="376989" cy="2411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335C9F65-BDDD-CA46-A775-A08D13727F5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2860" y="4456333"/>
            <a:ext cx="774700" cy="774700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:a16="http://schemas.microsoft.com/office/drawing/2014/main" id="{01AF32FD-1351-4F40-B8CA-746861371BFB}"/>
              </a:ext>
            </a:extLst>
          </p:cNvPr>
          <p:cNvSpPr txBox="1"/>
          <p:nvPr/>
        </p:nvSpPr>
        <p:spPr>
          <a:xfrm>
            <a:off x="78797" y="5299987"/>
            <a:ext cx="18028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Administration Identities:</a:t>
            </a:r>
            <a:b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Active Directory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Identity Provider for all Azure services, including Kubernetes cluster.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CDB74F17-3A27-7E48-B7F7-3C6E6DDE4A4E}"/>
              </a:ext>
            </a:extLst>
          </p:cNvPr>
          <p:cNvSpPr txBox="1"/>
          <p:nvPr/>
        </p:nvSpPr>
        <p:spPr>
          <a:xfrm>
            <a:off x="78797" y="3613552"/>
            <a:ext cx="18028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Contoso</a:t>
            </a:r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5D80A463-0DAD-E742-9BCE-BEB5A82D693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100420" y="5566350"/>
            <a:ext cx="774700" cy="774700"/>
          </a:xfrm>
          <a:prstGeom prst="rect">
            <a:avLst/>
          </a:prstGeom>
        </p:spPr>
      </p:pic>
      <p:sp>
        <p:nvSpPr>
          <p:cNvPr id="103" name="Right Brace 102">
            <a:extLst>
              <a:ext uri="{FF2B5EF4-FFF2-40B4-BE49-F238E27FC236}">
                <a16:creationId xmlns:a16="http://schemas.microsoft.com/office/drawing/2014/main" id="{B72050BF-9313-8240-A0BB-88A3E0C8198F}"/>
              </a:ext>
            </a:extLst>
          </p:cNvPr>
          <p:cNvSpPr/>
          <p:nvPr/>
        </p:nvSpPr>
        <p:spPr>
          <a:xfrm>
            <a:off x="9494806" y="1033132"/>
            <a:ext cx="258191" cy="10320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7B52A9F-7C49-D14E-B13A-C1C4D2BEAE3A}"/>
              </a:ext>
            </a:extLst>
          </p:cNvPr>
          <p:cNvSpPr txBox="1"/>
          <p:nvPr/>
        </p:nvSpPr>
        <p:spPr>
          <a:xfrm>
            <a:off x="9757856" y="1231902"/>
            <a:ext cx="16349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Examples of PaaS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Components</a:t>
            </a: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5999D26B-81A0-5848-ABB0-57D55E3B408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1367560" y="3157248"/>
            <a:ext cx="2326111" cy="1078203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CA53A83D-AFB8-3049-A770-73242127B5A4}"/>
              </a:ext>
            </a:extLst>
          </p:cNvPr>
          <p:cNvCxnSpPr>
            <a:stCxn id="87" idx="2"/>
            <a:endCxn id="85" idx="0"/>
          </p:cNvCxnSpPr>
          <p:nvPr/>
        </p:nvCxnSpPr>
        <p:spPr>
          <a:xfrm>
            <a:off x="980210" y="3921329"/>
            <a:ext cx="0" cy="535004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20" name="Picture 119">
            <a:extLst>
              <a:ext uri="{FF2B5EF4-FFF2-40B4-BE49-F238E27FC236}">
                <a16:creationId xmlns:a16="http://schemas.microsoft.com/office/drawing/2014/main" id="{7CC72EB3-8DB5-0F40-96FD-809CFCF61D7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14091" y="228232"/>
            <a:ext cx="2216843" cy="765819"/>
          </a:xfrm>
          <a:prstGeom prst="rect">
            <a:avLst/>
          </a:prstGeom>
        </p:spPr>
      </p:pic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2438CB50-B27D-2E42-A07A-B4F1D81D4952}"/>
              </a:ext>
            </a:extLst>
          </p:cNvPr>
          <p:cNvCxnSpPr>
            <a:cxnSpLocks/>
          </p:cNvCxnSpPr>
          <p:nvPr/>
        </p:nvCxnSpPr>
        <p:spPr>
          <a:xfrm>
            <a:off x="1068389" y="910062"/>
            <a:ext cx="0" cy="593274"/>
          </a:xfrm>
          <a:prstGeom prst="line">
            <a:avLst/>
          </a:prstGeom>
          <a:ln w="508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44AF2EDB-453F-E445-9DE4-3C615AC5374C}"/>
              </a:ext>
            </a:extLst>
          </p:cNvPr>
          <p:cNvCxnSpPr/>
          <p:nvPr/>
        </p:nvCxnSpPr>
        <p:spPr>
          <a:xfrm>
            <a:off x="1049038" y="1503336"/>
            <a:ext cx="2057926" cy="0"/>
          </a:xfrm>
          <a:prstGeom prst="straightConnector1">
            <a:avLst/>
          </a:prstGeom>
          <a:ln w="50800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A99F3806-36CC-8043-A94B-B430CA03875A}"/>
              </a:ext>
            </a:extLst>
          </p:cNvPr>
          <p:cNvSpPr txBox="1"/>
          <p:nvPr/>
        </p:nvSpPr>
        <p:spPr>
          <a:xfrm>
            <a:off x="1111520" y="1092080"/>
            <a:ext cx="1998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infrastructure as code</a:t>
            </a:r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536070BD-6D81-0A4E-B86C-A8852CDACD1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862744" y="321159"/>
            <a:ext cx="579964" cy="579964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5C0E1E85-AC63-A947-BED7-12893666D78D}"/>
              </a:ext>
            </a:extLst>
          </p:cNvPr>
          <p:cNvSpPr/>
          <p:nvPr/>
        </p:nvSpPr>
        <p:spPr>
          <a:xfrm>
            <a:off x="4289343" y="2374900"/>
            <a:ext cx="1422400" cy="374650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AA97BF96-C613-994E-BD00-4894A412EFFC}"/>
              </a:ext>
            </a:extLst>
          </p:cNvPr>
          <p:cNvCxnSpPr>
            <a:cxnSpLocks/>
          </p:cNvCxnSpPr>
          <p:nvPr/>
        </p:nvCxnSpPr>
        <p:spPr>
          <a:xfrm>
            <a:off x="3974525" y="4339042"/>
            <a:ext cx="1000125" cy="0"/>
          </a:xfrm>
          <a:prstGeom prst="straightConnector1">
            <a:avLst/>
          </a:prstGeom>
          <a:ln w="7620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ross 49">
            <a:extLst>
              <a:ext uri="{FF2B5EF4-FFF2-40B4-BE49-F238E27FC236}">
                <a16:creationId xmlns:a16="http://schemas.microsoft.com/office/drawing/2014/main" id="{EA77EEA5-EB59-5B46-9A44-E8F6B570B42D}"/>
              </a:ext>
            </a:extLst>
          </p:cNvPr>
          <p:cNvSpPr/>
          <p:nvPr/>
        </p:nvSpPr>
        <p:spPr>
          <a:xfrm>
            <a:off x="2554061" y="506848"/>
            <a:ext cx="233616" cy="233616"/>
          </a:xfrm>
          <a:prstGeom prst="plus">
            <a:avLst>
              <a:gd name="adj" fmla="val 4279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8B2647C-53B7-0546-888F-E07DFDC8E497}"/>
              </a:ext>
            </a:extLst>
          </p:cNvPr>
          <p:cNvSpPr txBox="1"/>
          <p:nvPr/>
        </p:nvSpPr>
        <p:spPr>
          <a:xfrm rot="1556828">
            <a:off x="2171762" y="3489974"/>
            <a:ext cx="944273" cy="1906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443/https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6CAD52A-F122-884D-9E56-50DFD6DF0FF5}"/>
              </a:ext>
            </a:extLst>
          </p:cNvPr>
          <p:cNvSpPr txBox="1"/>
          <p:nvPr/>
        </p:nvSpPr>
        <p:spPr>
          <a:xfrm>
            <a:off x="8665029" y="6241545"/>
            <a:ext cx="32969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Subscription (per Environment)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3C2D685-88B9-8C46-B787-D95F21B4AB56}"/>
              </a:ext>
            </a:extLst>
          </p:cNvPr>
          <p:cNvSpPr/>
          <p:nvPr/>
        </p:nvSpPr>
        <p:spPr>
          <a:xfrm>
            <a:off x="4129628" y="2273229"/>
            <a:ext cx="6883902" cy="3968315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D8594C58-D4B5-FC41-90EA-636E41464A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93671" y="1206699"/>
            <a:ext cx="405760" cy="393700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C6449C4F-9145-4F48-B297-DAD15FBF7682}"/>
              </a:ext>
            </a:extLst>
          </p:cNvPr>
          <p:cNvSpPr txBox="1"/>
          <p:nvPr/>
        </p:nvSpPr>
        <p:spPr>
          <a:xfrm>
            <a:off x="3401263" y="1567086"/>
            <a:ext cx="99057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AKS </a:t>
            </a:r>
            <a:b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(Master)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C461889E-D5D9-F143-88E0-7F4DDF67F39E}"/>
              </a:ext>
            </a:extLst>
          </p:cNvPr>
          <p:cNvCxnSpPr>
            <a:cxnSpLocks/>
          </p:cNvCxnSpPr>
          <p:nvPr/>
        </p:nvCxnSpPr>
        <p:spPr>
          <a:xfrm flipH="1">
            <a:off x="5262033" y="4872439"/>
            <a:ext cx="1044437" cy="1"/>
          </a:xfrm>
          <a:prstGeom prst="straightConnector1">
            <a:avLst/>
          </a:prstGeom>
          <a:ln w="50800"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5A4329C0-F5BD-2242-8AA7-38FC9E0A5095}"/>
              </a:ext>
            </a:extLst>
          </p:cNvPr>
          <p:cNvCxnSpPr>
            <a:cxnSpLocks/>
          </p:cNvCxnSpPr>
          <p:nvPr/>
        </p:nvCxnSpPr>
        <p:spPr>
          <a:xfrm flipH="1" flipV="1">
            <a:off x="6302373" y="4877946"/>
            <a:ext cx="681332" cy="5379"/>
          </a:xfrm>
          <a:prstGeom prst="straightConnector1">
            <a:avLst/>
          </a:prstGeom>
          <a:ln w="50800"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E2D1A44C-B740-B344-A229-0852A3084613}"/>
              </a:ext>
            </a:extLst>
          </p:cNvPr>
          <p:cNvSpPr txBox="1"/>
          <p:nvPr/>
        </p:nvSpPr>
        <p:spPr>
          <a:xfrm>
            <a:off x="5738127" y="4984533"/>
            <a:ext cx="1371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i="1" dirty="0">
                <a:solidFill>
                  <a:prstClr val="black"/>
                </a:solidFill>
                <a:latin typeface="Calibri" panose="020F0502020204030204"/>
              </a:rPr>
              <a:t>all non </a:t>
            </a:r>
            <a:r>
              <a:rPr lang="en-US" sz="1400" i="1" dirty="0" err="1">
                <a:solidFill>
                  <a:prstClr val="black"/>
                </a:solidFill>
                <a:latin typeface="Calibri" panose="020F0502020204030204"/>
              </a:rPr>
              <a:t>VNet</a:t>
            </a:r>
            <a:r>
              <a:rPr lang="en-US" sz="1400" i="1" dirty="0">
                <a:solidFill>
                  <a:prstClr val="black"/>
                </a:solidFill>
                <a:latin typeface="Calibri" panose="020F0502020204030204"/>
              </a:rPr>
              <a:t> Svc Endpoint egress</a:t>
            </a:r>
            <a:endParaRPr kumimoji="0" lang="en-US" sz="1400" b="0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3896CF73-A06F-D742-B378-FDEA9B683961}"/>
              </a:ext>
            </a:extLst>
          </p:cNvPr>
          <p:cNvSpPr txBox="1"/>
          <p:nvPr/>
        </p:nvSpPr>
        <p:spPr>
          <a:xfrm>
            <a:off x="7448018" y="2058101"/>
            <a:ext cx="2390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VNet</a:t>
            </a:r>
            <a:r>
              <a:rPr kumimoji="0" lang="en-US" sz="1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Svc Endpoints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2722629-675A-F548-9FDD-081879E0A461}"/>
              </a:ext>
            </a:extLst>
          </p:cNvPr>
          <p:cNvCxnSpPr>
            <a:cxnSpLocks/>
          </p:cNvCxnSpPr>
          <p:nvPr/>
        </p:nvCxnSpPr>
        <p:spPr>
          <a:xfrm flipV="1">
            <a:off x="3887866" y="2124892"/>
            <a:ext cx="0" cy="2095750"/>
          </a:xfrm>
          <a:prstGeom prst="straightConnector1">
            <a:avLst/>
          </a:prstGeom>
          <a:ln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35E6BD8-2E01-DF43-B15B-66C603BFEFAD}"/>
              </a:ext>
            </a:extLst>
          </p:cNvPr>
          <p:cNvSpPr/>
          <p:nvPr/>
        </p:nvSpPr>
        <p:spPr>
          <a:xfrm>
            <a:off x="4781220" y="2519235"/>
            <a:ext cx="448888" cy="3437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Azure Firewall</a:t>
            </a:r>
          </a:p>
        </p:txBody>
      </p: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59D9C696-9E6E-B349-8204-1E6E69A3A24C}"/>
              </a:ext>
            </a:extLst>
          </p:cNvPr>
          <p:cNvCxnSpPr>
            <a:cxnSpLocks/>
          </p:cNvCxnSpPr>
          <p:nvPr/>
        </p:nvCxnSpPr>
        <p:spPr>
          <a:xfrm flipH="1">
            <a:off x="3887867" y="2124892"/>
            <a:ext cx="798184" cy="0"/>
          </a:xfrm>
          <a:prstGeom prst="straightConnector1">
            <a:avLst/>
          </a:prstGeom>
          <a:ln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5564C640-50EA-C644-A4EA-54AD214BD1DF}"/>
              </a:ext>
            </a:extLst>
          </p:cNvPr>
          <p:cNvCxnSpPr>
            <a:cxnSpLocks/>
          </p:cNvCxnSpPr>
          <p:nvPr/>
        </p:nvCxnSpPr>
        <p:spPr>
          <a:xfrm flipV="1">
            <a:off x="3887960" y="2003600"/>
            <a:ext cx="0" cy="113876"/>
          </a:xfrm>
          <a:prstGeom prst="straightConnector1">
            <a:avLst/>
          </a:prstGeom>
          <a:ln>
            <a:prstDash val="sys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FFAD195D-DD2B-9343-8AAC-74B718900D30}"/>
              </a:ext>
            </a:extLst>
          </p:cNvPr>
          <p:cNvCxnSpPr>
            <a:cxnSpLocks/>
          </p:cNvCxnSpPr>
          <p:nvPr/>
        </p:nvCxnSpPr>
        <p:spPr>
          <a:xfrm flipV="1">
            <a:off x="4686051" y="2011016"/>
            <a:ext cx="0" cy="113876"/>
          </a:xfrm>
          <a:prstGeom prst="straightConnector1">
            <a:avLst/>
          </a:prstGeom>
          <a:ln>
            <a:prstDash val="sys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EC07882-0E8A-7542-8BE1-7A40420F58C3}"/>
              </a:ext>
            </a:extLst>
          </p:cNvPr>
          <p:cNvCxnSpPr>
            <a:cxnSpLocks/>
          </p:cNvCxnSpPr>
          <p:nvPr/>
        </p:nvCxnSpPr>
        <p:spPr>
          <a:xfrm>
            <a:off x="5261607" y="4330502"/>
            <a:ext cx="1214147" cy="927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3B35BE4-CA1E-4A4C-BDCB-8FAB7A1AA8F9}"/>
              </a:ext>
            </a:extLst>
          </p:cNvPr>
          <p:cNvSpPr txBox="1"/>
          <p:nvPr/>
        </p:nvSpPr>
        <p:spPr>
          <a:xfrm>
            <a:off x="6851871" y="5547861"/>
            <a:ext cx="1969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 i="1">
                <a:solidFill>
                  <a:prstClr val="black"/>
                </a:solidFill>
                <a:latin typeface="Calibri" panose="020F0502020204030204"/>
              </a:defRPr>
            </a:lvl1pPr>
          </a:lstStyle>
          <a:p>
            <a:r>
              <a:rPr lang="en-US" dirty="0" err="1"/>
              <a:t>nginx+modsecurity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AC3DFCA-1AED-BB4D-B2EA-DCE4038822A1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7213358" y="4725195"/>
            <a:ext cx="623462" cy="822666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E0739FD7-A3CE-A64C-B7C9-2B895DE68404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1367560" y="1503336"/>
            <a:ext cx="2326111" cy="1653912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F8024A55-A3FB-C74F-8615-D70E87E81848}"/>
              </a:ext>
            </a:extLst>
          </p:cNvPr>
          <p:cNvSpPr txBox="1"/>
          <p:nvPr/>
        </p:nvSpPr>
        <p:spPr>
          <a:xfrm rot="19221175">
            <a:off x="1909343" y="2162733"/>
            <a:ext cx="944273" cy="1906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443/https</a:t>
            </a:r>
          </a:p>
        </p:txBody>
      </p:sp>
    </p:spTree>
    <p:extLst>
      <p:ext uri="{BB962C8B-B14F-4D97-AF65-F5344CB8AC3E}">
        <p14:creationId xmlns:p14="http://schemas.microsoft.com/office/powerpoint/2010/main" val="235584598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1049</TotalTime>
  <Words>101</Words>
  <Application>Microsoft Macintosh PowerPoint</Application>
  <PresentationFormat>Widescreen</PresentationFormat>
  <Paragraphs>51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1_Office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Lohmann</dc:creator>
  <cp:lastModifiedBy>Oliver Lohmann</cp:lastModifiedBy>
  <cp:revision>11</cp:revision>
  <dcterms:created xsi:type="dcterms:W3CDTF">2019-02-26T08:46:14Z</dcterms:created>
  <dcterms:modified xsi:type="dcterms:W3CDTF">2019-03-01T09:06:35Z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2019-02-26T08:46:14+0100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12e3ec2b-008f-40c4-b5cf-00009cda5455</vt:lpwstr>
  </property>
</Properties>
</file>

<file path=docProps/thumbnail.jpeg>
</file>